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73" r:id="rId2"/>
    <p:sldId id="274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0AB6CA8-6419-1855-F259-D1CDE59337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615413"/>
          </a:xfrm>
        </p:spPr>
        <p:txBody>
          <a:bodyPr>
            <a:normAutofit/>
          </a:bodyPr>
          <a:lstStyle/>
          <a:p>
            <a:r>
              <a:rPr lang="fr-FR" dirty="0"/>
              <a:t>Observe le nombre représenté.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9BF11E0-22A7-33F9-495A-C4ABC956EA8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219" y="1647586"/>
            <a:ext cx="495369" cy="47631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4AE7E17-6111-8E70-2F85-8789E8EDFF1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284" y="1141485"/>
            <a:ext cx="495369" cy="337232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807AA26-3407-3CC7-DDB4-FAE5FBBE063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32" y="1141484"/>
            <a:ext cx="495369" cy="337232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14810FD-0926-BCA6-5617-D03F2326A5F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980" y="1141484"/>
            <a:ext cx="495369" cy="337232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15036A2-5D7D-12C9-89F3-6F14FADB8E8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219" y="2247290"/>
            <a:ext cx="495369" cy="47631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3D5B85B6-55C0-C281-C31C-FD6DA0760D3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935" y="2987518"/>
            <a:ext cx="495369" cy="47631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FF1536B-4BDE-2DA4-0CD0-CA8F937D017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935" y="3587222"/>
            <a:ext cx="495369" cy="47631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81A09281-53BE-F93C-9FC0-AB46BFEB1F5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588" y="3232941"/>
            <a:ext cx="495369" cy="47631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9DCF92D-4F85-840C-3937-3FB0B820EE3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549" y="2987518"/>
            <a:ext cx="495369" cy="476316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631597E3-4226-D392-FF89-7F2F62D230F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168" y="3587222"/>
            <a:ext cx="495369" cy="476316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2EC552D7-347A-2D03-03A2-1DEADB7C27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827233"/>
              </p:ext>
            </p:extLst>
          </p:nvPr>
        </p:nvGraphicFramePr>
        <p:xfrm>
          <a:off x="6663434" y="2183579"/>
          <a:ext cx="1903500" cy="1509333"/>
        </p:xfrm>
        <a:graphic>
          <a:graphicData uri="http://schemas.openxmlformats.org/drawingml/2006/table">
            <a:tbl>
              <a:tblPr firstRow="1" firstCol="1" bandRow="1"/>
              <a:tblGrid>
                <a:gridCol w="951750">
                  <a:extLst>
                    <a:ext uri="{9D8B030D-6E8A-4147-A177-3AD203B41FA5}">
                      <a16:colId xmlns:a16="http://schemas.microsoft.com/office/drawing/2014/main" val="737131982"/>
                    </a:ext>
                  </a:extLst>
                </a:gridCol>
                <a:gridCol w="951750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5920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9172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5400" kern="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fr-FR" sz="280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5400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fr-FR" sz="28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AE252926-50AA-D289-2DD5-3E9B43BEFC62}"/>
              </a:ext>
            </a:extLst>
          </p:cNvPr>
          <p:cNvSpPr txBox="1"/>
          <p:nvPr/>
        </p:nvSpPr>
        <p:spPr>
          <a:xfrm>
            <a:off x="2986897" y="5244123"/>
            <a:ext cx="9797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>
                <a:solidFill>
                  <a:srgbClr val="FF0000"/>
                </a:solidFill>
              </a:rPr>
              <a:t>30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819F640-B2D1-7EA9-C228-2C84243038E5}"/>
              </a:ext>
            </a:extLst>
          </p:cNvPr>
          <p:cNvSpPr txBox="1"/>
          <p:nvPr/>
        </p:nvSpPr>
        <p:spPr>
          <a:xfrm>
            <a:off x="3943231" y="5244123"/>
            <a:ext cx="9797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>
                <a:solidFill>
                  <a:srgbClr val="0070C0"/>
                </a:solidFill>
              </a:rPr>
              <a:t>+7</a:t>
            </a:r>
            <a:r>
              <a:rPr lang="fr-FR" sz="60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F8F888F-1974-04E5-3753-01D08F43594B}"/>
              </a:ext>
            </a:extLst>
          </p:cNvPr>
          <p:cNvSpPr txBox="1"/>
          <p:nvPr/>
        </p:nvSpPr>
        <p:spPr>
          <a:xfrm>
            <a:off x="2382806" y="4503895"/>
            <a:ext cx="45056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FF0000"/>
                </a:solidFill>
              </a:rPr>
              <a:t>10+10+10</a:t>
            </a:r>
            <a:r>
              <a:rPr lang="fr-FR" sz="36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1C33AC3-D87D-4A15-7DB5-8E8EF1E4C308}"/>
              </a:ext>
            </a:extLst>
          </p:cNvPr>
          <p:cNvSpPr txBox="1"/>
          <p:nvPr/>
        </p:nvSpPr>
        <p:spPr>
          <a:xfrm>
            <a:off x="4487423" y="4502528"/>
            <a:ext cx="979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</a:rPr>
              <a:t>+7</a:t>
            </a:r>
            <a:r>
              <a:rPr lang="fr-FR" sz="4000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615413"/>
          </a:xfrm>
        </p:spPr>
        <p:txBody>
          <a:bodyPr>
            <a:normAutofit/>
          </a:bodyPr>
          <a:lstStyle/>
          <a:p>
            <a:r>
              <a:rPr lang="fr-FR" dirty="0"/>
              <a:t>Observe le nombre représenté.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4AE7E17-6111-8E70-2F85-8789E8EDFF1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429" y="1158453"/>
            <a:ext cx="495369" cy="337232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807AA26-3407-3CC7-DDB4-FAE5FBBE063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882" y="1158453"/>
            <a:ext cx="495369" cy="337232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14810FD-0926-BCA6-5617-D03F2326A5F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30" y="1158453"/>
            <a:ext cx="495369" cy="337232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3D5B85B6-55C0-C281-C31C-FD6DA0760D3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855" y="3216596"/>
            <a:ext cx="495369" cy="47631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FF1536B-4BDE-2DA4-0CD0-CA8F937D017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216" y="2240131"/>
            <a:ext cx="495369" cy="47631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81A09281-53BE-F93C-9FC0-AB46BFEB1F5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505" y="2733015"/>
            <a:ext cx="495369" cy="47631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9DCF92D-4F85-840C-3937-3FB0B820EE3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854" y="3683609"/>
            <a:ext cx="495369" cy="476316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631597E3-4226-D392-FF89-7F2F62D230F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853" y="1755531"/>
            <a:ext cx="495369" cy="476316"/>
          </a:xfrm>
          <a:prstGeom prst="rect">
            <a:avLst/>
          </a:prstGeom>
        </p:spPr>
      </p:pic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2EC552D7-347A-2D03-03A2-1DEADB7C27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591108"/>
              </p:ext>
            </p:extLst>
          </p:nvPr>
        </p:nvGraphicFramePr>
        <p:xfrm>
          <a:off x="6663434" y="2183579"/>
          <a:ext cx="1903500" cy="1509333"/>
        </p:xfrm>
        <a:graphic>
          <a:graphicData uri="http://schemas.openxmlformats.org/drawingml/2006/table">
            <a:tbl>
              <a:tblPr firstRow="1" firstCol="1" bandRow="1"/>
              <a:tblGrid>
                <a:gridCol w="951750">
                  <a:extLst>
                    <a:ext uri="{9D8B030D-6E8A-4147-A177-3AD203B41FA5}">
                      <a16:colId xmlns:a16="http://schemas.microsoft.com/office/drawing/2014/main" val="737131982"/>
                    </a:ext>
                  </a:extLst>
                </a:gridCol>
                <a:gridCol w="951750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5920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9172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5400" kern="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fr-FR" sz="2800" kern="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5400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fr-FR" sz="28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AE252926-50AA-D289-2DD5-3E9B43BEFC62}"/>
              </a:ext>
            </a:extLst>
          </p:cNvPr>
          <p:cNvSpPr txBox="1"/>
          <p:nvPr/>
        </p:nvSpPr>
        <p:spPr>
          <a:xfrm>
            <a:off x="3938533" y="4995498"/>
            <a:ext cx="9797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>
                <a:solidFill>
                  <a:srgbClr val="FF0000"/>
                </a:solidFill>
              </a:rPr>
              <a:t>70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819F640-B2D1-7EA9-C228-2C84243038E5}"/>
              </a:ext>
            </a:extLst>
          </p:cNvPr>
          <p:cNvSpPr txBox="1"/>
          <p:nvPr/>
        </p:nvSpPr>
        <p:spPr>
          <a:xfrm>
            <a:off x="4894867" y="4995498"/>
            <a:ext cx="9797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>
                <a:solidFill>
                  <a:srgbClr val="0070C0"/>
                </a:solidFill>
              </a:rPr>
              <a:t>+5</a:t>
            </a:r>
            <a:r>
              <a:rPr lang="fr-FR" sz="6000" b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01D5541-EE62-8E7B-8E44-54334A837B1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544" y="1158453"/>
            <a:ext cx="495369" cy="337232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03E412D-9746-B75C-D19C-C18A7EB4DFA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997" y="1158453"/>
            <a:ext cx="495369" cy="337232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1678AE7-E51D-A4AB-EAC4-CF39522FA31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345" y="1158453"/>
            <a:ext cx="495369" cy="337232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C985E91-0AE1-0358-A703-3A5D40FFA15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647" y="1158453"/>
            <a:ext cx="495369" cy="3372321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85CE6EC1-9B87-6686-84E3-E5917A002F50}"/>
              </a:ext>
            </a:extLst>
          </p:cNvPr>
          <p:cNvSpPr txBox="1"/>
          <p:nvPr/>
        </p:nvSpPr>
        <p:spPr>
          <a:xfrm>
            <a:off x="4017931" y="5710808"/>
            <a:ext cx="9797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>
                <a:solidFill>
                  <a:srgbClr val="FF0000"/>
                </a:solidFill>
              </a:rPr>
              <a:t>60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75DE702-0E00-0C5C-C6D5-1A4C57AB9E9B}"/>
              </a:ext>
            </a:extLst>
          </p:cNvPr>
          <p:cNvSpPr txBox="1"/>
          <p:nvPr/>
        </p:nvSpPr>
        <p:spPr>
          <a:xfrm>
            <a:off x="4894867" y="5710808"/>
            <a:ext cx="1581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>
                <a:solidFill>
                  <a:srgbClr val="0070C0"/>
                </a:solidFill>
              </a:rPr>
              <a:t>+15</a:t>
            </a:r>
            <a:r>
              <a:rPr lang="fr-FR" sz="60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56D912C-234E-8458-7CE9-25203C215C06}"/>
              </a:ext>
            </a:extLst>
          </p:cNvPr>
          <p:cNvSpPr txBox="1"/>
          <p:nvPr/>
        </p:nvSpPr>
        <p:spPr>
          <a:xfrm>
            <a:off x="0" y="4462223"/>
            <a:ext cx="53862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10+10+10+10+10+10+10</a:t>
            </a:r>
            <a:r>
              <a:rPr lang="fr-FR" sz="36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804EDAD6-7A84-438B-3D37-3423B6C33130}"/>
              </a:ext>
            </a:extLst>
          </p:cNvPr>
          <p:cNvSpPr txBox="1"/>
          <p:nvPr/>
        </p:nvSpPr>
        <p:spPr>
          <a:xfrm>
            <a:off x="5123491" y="4462223"/>
            <a:ext cx="979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+7</a:t>
            </a:r>
            <a:r>
              <a:rPr lang="fr-FR" sz="4000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4917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21" grpId="0"/>
      <p:bldP spid="22" grpId="0"/>
      <p:bldP spid="23" grpId="0"/>
      <p:bldP spid="2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106</TotalTime>
  <Words>33</Words>
  <Application>Microsoft Office PowerPoint</Application>
  <PresentationFormat>Affichage à l'écran 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Webdings</vt:lpstr>
      <vt:lpstr>Thème Office</vt:lpstr>
      <vt:lpstr>Observe le nombre représenté.</vt:lpstr>
      <vt:lpstr>Observe le nombre représenté.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29</cp:revision>
  <dcterms:created xsi:type="dcterms:W3CDTF">2023-02-07T14:55:57Z</dcterms:created>
  <dcterms:modified xsi:type="dcterms:W3CDTF">2024-06-07T06:30:09Z</dcterms:modified>
</cp:coreProperties>
</file>